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entury Gothic" pitchFamily="34" charset="0"/>
      <p:regular r:id="rId11"/>
      <p:bold r:id="rId12"/>
      <p:italic r:id="rId13"/>
      <p:boldItalic r:id="rId14"/>
    </p:embeddedFont>
    <p:embeddedFont>
      <p:font typeface="Rambla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f056f8d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f056f8d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escripción">
  <p:cSld name="Título y descrip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s-E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s-ES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jeta de nombre">
  <p:cSld name="Tarjeta de nomb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636696" y="643464"/>
            <a:ext cx="3761964" cy="327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mbla"/>
              <a:buNone/>
            </a:pPr>
            <a:r>
              <a:rPr lang="es-ES" sz="4800">
                <a:latin typeface="Rambla"/>
                <a:ea typeface="Rambla"/>
                <a:cs typeface="Rambla"/>
                <a:sym typeface="Rambla"/>
              </a:rPr>
              <a:t>RHYTHM, RHYME AND</a:t>
            </a:r>
            <a:br>
              <a:rPr lang="es-ES" sz="4800">
                <a:latin typeface="Rambla"/>
                <a:ea typeface="Rambla"/>
                <a:cs typeface="Rambla"/>
                <a:sym typeface="Rambla"/>
              </a:rPr>
            </a:br>
            <a:r>
              <a:rPr lang="es-ES" sz="4800">
                <a:latin typeface="Rambla"/>
                <a:ea typeface="Rambla"/>
                <a:cs typeface="Rambla"/>
                <a:sym typeface="Rambla"/>
              </a:rPr>
              <a:t> RAP MUSIC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6653" y="1297756"/>
            <a:ext cx="6177937" cy="440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ES"/>
              <a:t>WHAT IS RHYTHM?</a:t>
            </a:r>
            <a:endParaRPr/>
          </a:p>
        </p:txBody>
      </p:sp>
      <p:pic>
        <p:nvPicPr>
          <p:cNvPr id="153" name="Google Shape;153;p20" descr="Imagen que contiene mapa&#10;&#10;Descripción generada con confianza muy alta"/>
          <p:cNvPicPr preferRelativeResize="0"/>
          <p:nvPr/>
        </p:nvPicPr>
        <p:blipFill rotWithShape="1">
          <a:blip r:embed="rId3">
            <a:alphaModFix/>
          </a:blip>
          <a:srcRect l="13050" r="20674" b="-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5689600" y="2194560"/>
            <a:ext cx="58166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s-ES"/>
              <a:t>Rhythm is a beat.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s-ES"/>
              <a:t>It can be found in music and it is easily identified.</a:t>
            </a: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ES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 MUSIC USES RHYTHM TO GREAT EFFECT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677333" y="2194560"/>
            <a:ext cx="58166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s-ES"/>
              <a:t>It has a flow to it that you can tap your foot in time to and not just because of beat of the music, but also because the words have got a beat (rhythm) too.</a:t>
            </a:r>
            <a:endParaRPr/>
          </a:p>
        </p:txBody>
      </p:sp>
      <p:pic>
        <p:nvPicPr>
          <p:cNvPr id="162" name="Google Shape;162;p21" descr="Imagen que contiene ropa&#10;&#10;Descripción generada con confianza muy alt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85000" y="2962116"/>
            <a:ext cx="4521200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>
            <a:spLocks noGrp="1"/>
          </p:cNvSpPr>
          <p:nvPr>
            <p:ph type="ctrTitle"/>
          </p:nvPr>
        </p:nvSpPr>
        <p:spPr>
          <a:xfrm>
            <a:off x="974350" y="1180475"/>
            <a:ext cx="1051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s-ES" sz="5400"/>
              <a:t>GOOD EXAMPLES OF SONGS THAT MAKE USE OF RHYTHM ARE...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 descr="Imagen que contiene pose&#10;&#10;Descripción generada con confianza al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892" y="310394"/>
            <a:ext cx="9946255" cy="5920912"/>
          </a:xfrm>
          <a:prstGeom prst="rect">
            <a:avLst/>
          </a:prstGeom>
          <a:solidFill>
            <a:srgbClr val="000000"/>
          </a:solidFill>
          <a:ln w="4445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625" y="93700"/>
            <a:ext cx="7492575" cy="653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ES"/>
              <a:t>WHAT IS RHYME?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 sz="2800"/>
              <a:t>Rhyme is a repetition of  sounds.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 sz="2800"/>
              <a:t>Rhyming often occurs at the end of a line, but it can also be found in the middle of a line. This is called INTERNAL RHYME.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s-ES" sz="2800"/>
              <a:t>For example: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8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/>
              <a:t>"the </a:t>
            </a:r>
            <a:r>
              <a:rPr lang="es-ES" sz="2800">
                <a:solidFill>
                  <a:srgbClr val="FF0000"/>
                </a:solidFill>
              </a:rPr>
              <a:t>cat</a:t>
            </a:r>
            <a:r>
              <a:rPr lang="es-ES" sz="2800"/>
              <a:t> and the </a:t>
            </a:r>
            <a:r>
              <a:rPr lang="es-ES" sz="2800">
                <a:solidFill>
                  <a:srgbClr val="FF0000"/>
                </a:solidFill>
              </a:rPr>
              <a:t>bat</a:t>
            </a:r>
            <a:r>
              <a:rPr lang="es-ES" sz="2800"/>
              <a:t> went for a </a:t>
            </a:r>
            <a:r>
              <a:rPr lang="es-ES" sz="2800">
                <a:solidFill>
                  <a:srgbClr val="186354"/>
                </a:solidFill>
              </a:rPr>
              <a:t>walk</a:t>
            </a:r>
            <a:endParaRPr sz="2800">
              <a:solidFill>
                <a:srgbClr val="186354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/>
              <a:t>They took a picnic and ate by the </a:t>
            </a:r>
            <a:r>
              <a:rPr lang="es-ES" sz="2800">
                <a:solidFill>
                  <a:srgbClr val="25957E"/>
                </a:solidFill>
              </a:rPr>
              <a:t>dock</a:t>
            </a:r>
            <a:r>
              <a:rPr lang="es-ES" sz="2800"/>
              <a:t>"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es-ES"/>
              <a:t>STRONG RHYME VS WEAK RHYME</a:t>
            </a:r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843951" y="2065163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s-ES" sz="3600"/>
              <a:t>Words can have strong rhymes, like</a:t>
            </a: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s-ES" sz="3600"/>
              <a:t> 'slime' and 'chime"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s-ES" sz="3200"/>
              <a:t>T</a:t>
            </a:r>
            <a:r>
              <a:rPr lang="es-ES" sz="3600"/>
              <a:t>hey can also have weak rhymes, like  'heat' and 'heal'.</a:t>
            </a:r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3871" y="430871"/>
            <a:ext cx="1438635" cy="145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Personalizado</PresentationFormat>
  <Paragraphs>26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Rambla</vt:lpstr>
      <vt:lpstr>Estela de condensación</vt:lpstr>
      <vt:lpstr>RHYTHM, RHYME AND  RAP MUSIC</vt:lpstr>
      <vt:lpstr>WHAT IS RHYTHM?</vt:lpstr>
      <vt:lpstr>RAP MUSIC USES RHYTHM TO GREAT EFFECT</vt:lpstr>
      <vt:lpstr>GOOD EXAMPLES OF SONGS THAT MAKE USE OF RHYTHM ARE...</vt:lpstr>
      <vt:lpstr>Diapositiva 5</vt:lpstr>
      <vt:lpstr>Diapositiva 6</vt:lpstr>
      <vt:lpstr>WHAT IS RHYME?</vt:lpstr>
      <vt:lpstr>STRONG RHYME VS WEAK RHYME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RHYTHM, RHYME AND  RAP MUSIC</dc:title>
  <dc:creator>Administrador</dc:creator>
  <cp:lastModifiedBy>DGA</cp:lastModifiedBy>
  <cp:revision>1</cp:revision>
  <dcterms:modified xsi:type="dcterms:W3CDTF">2019-02-14T07:55:09Z</dcterms:modified>
</cp:coreProperties>
</file>